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9" r:id="rId4"/>
    <p:sldId id="261" r:id="rId5"/>
    <p:sldId id="265" r:id="rId6"/>
    <p:sldId id="262" r:id="rId7"/>
    <p:sldId id="263" r:id="rId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455E25C7-D652-400D-A1A7-5CD357F6B05B}">
          <p14:sldIdLst>
            <p14:sldId id="256"/>
            <p14:sldId id="257"/>
            <p14:sldId id="259"/>
            <p14:sldId id="261"/>
            <p14:sldId id="265"/>
            <p14:sldId id="262"/>
            <p14:sldId id="26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516" y="15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051D54-5899-437F-AA08-256B4827F76D}" type="datetimeFigureOut">
              <a:rPr lang="ru-RU" smtClean="0"/>
              <a:t>27.12.2015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E8CA03-1346-4E83-B0D7-1654429A1A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779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DE8CA03-1346-4E83-B0D7-1654429A1A1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569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3109987"/>
            <a:ext cx="7772400" cy="685899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3634730"/>
            <a:ext cx="6400800" cy="593204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10183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2267744" y="205979"/>
            <a:ext cx="6419056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2267744" y="1200151"/>
            <a:ext cx="6419056" cy="3394472"/>
          </a:xfrm>
        </p:spPr>
        <p:txBody>
          <a:bodyPr/>
          <a:lstStyle/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71280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9"/>
            <a:ext cx="8229600" cy="3030984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34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BE7A4C-BB11-42BA-A7C9-0FE00FF3D15F}" type="datetimeFigureOut">
              <a:rPr lang="en-US" smtClean="0"/>
              <a:t>12/27/2015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948DC3-AF38-43E8-BE59-9E15DD7AD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241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НАША ПЕРВАЯ СХЕМА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15608" y="4731990"/>
            <a:ext cx="3128392" cy="36004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Валиева Л. З.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407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/>
              <a:t>Резистор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23728" y="1131590"/>
            <a:ext cx="6563072" cy="1728192"/>
          </a:xfrm>
        </p:spPr>
        <p:txBody>
          <a:bodyPr/>
          <a:lstStyle/>
          <a:p>
            <a:r>
              <a:rPr lang="ru-RU" dirty="0" smtClean="0"/>
              <a:t>Резистор – элемент электрических цепей, обладающий определенным сопротивлением.</a:t>
            </a:r>
          </a:p>
          <a:p>
            <a:endParaRPr lang="ru-RU" dirty="0" smtClean="0"/>
          </a:p>
        </p:txBody>
      </p:sp>
      <p:pic>
        <p:nvPicPr>
          <p:cNvPr id="1026" name="Picture 2" descr="http://zelectro.com.ua/Media/Default/Arduino_start/R_D/Resistor/resistor_sch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14" r="6227"/>
          <a:stretch/>
        </p:blipFill>
        <p:spPr bwMode="auto">
          <a:xfrm>
            <a:off x="2843808" y="2787774"/>
            <a:ext cx="5492486" cy="191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273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771550"/>
            <a:ext cx="7067128" cy="792088"/>
          </a:xfrm>
        </p:spPr>
        <p:txBody>
          <a:bodyPr>
            <a:normAutofit/>
          </a:bodyPr>
          <a:lstStyle/>
          <a:p>
            <a:r>
              <a:rPr lang="ru-RU" dirty="0" smtClean="0"/>
              <a:t>Маркировка</a:t>
            </a:r>
            <a:endParaRPr lang="en-US" dirty="0"/>
          </a:p>
        </p:txBody>
      </p:sp>
      <p:pic>
        <p:nvPicPr>
          <p:cNvPr id="2050" name="Picture 2" descr="http://files.ruselectronic.com/200000888-26bdd27b85/%D1%80%D0%B5%D0%B7%D0%B8%D0%BA%D0%B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635646"/>
            <a:ext cx="3228975" cy="3057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radio-uchebnik.ru/images/3images1.jpe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724249"/>
            <a:ext cx="3630950" cy="271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84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www.tvgarant.ru/sites/default/files/resistor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771550"/>
            <a:ext cx="2857500" cy="1333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877" t="33458" r="29898" b="33774"/>
          <a:stretch/>
        </p:blipFill>
        <p:spPr bwMode="auto">
          <a:xfrm>
            <a:off x="3491880" y="2283718"/>
            <a:ext cx="5224792" cy="27326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 descr="http://meandr.org/wp-content/uploads/2014/11/31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38249"/>
            <a:ext cx="3305175" cy="3905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102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059582"/>
            <a:ext cx="8229600" cy="8572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правильно пользоваться </a:t>
            </a:r>
            <a:r>
              <a:rPr lang="ru-RU" dirty="0" err="1" smtClean="0"/>
              <a:t>мультиметром</a:t>
            </a:r>
            <a:endParaRPr lang="ru-RU" dirty="0"/>
          </a:p>
        </p:txBody>
      </p:sp>
      <p:pic>
        <p:nvPicPr>
          <p:cNvPr id="5122" name="Picture 2" descr="Неправильный замер сопротивления резистор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139702"/>
            <a:ext cx="297290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Правильный замер сопротивления резистор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104256"/>
            <a:ext cx="2520280" cy="2273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19672" y="4400232"/>
            <a:ext cx="12682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Правильно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012160" y="4366417"/>
            <a:ext cx="1503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Неправильно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522010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Светодиод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267744" y="987574"/>
            <a:ext cx="6419056" cy="2592288"/>
          </a:xfrm>
        </p:spPr>
        <p:txBody>
          <a:bodyPr/>
          <a:lstStyle/>
          <a:p>
            <a:r>
              <a:rPr lang="ru-RU" dirty="0" smtClean="0"/>
              <a:t>Светодиод – элемент, создающий оптическое излучение при пропускании через него электрического тока в прямом направлении.</a:t>
            </a:r>
            <a:endParaRPr lang="ru-RU" dirty="0"/>
          </a:p>
        </p:txBody>
      </p:sp>
      <p:pic>
        <p:nvPicPr>
          <p:cNvPr id="4" name="Picture 2" descr="http://naf-st.ru/images/rc/diod/svetodio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3651870"/>
            <a:ext cx="183832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www.lights-market.ru/userfiles/led%205mm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923431"/>
            <a:ext cx="2088232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69489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Сборка схемы</a:t>
            </a:r>
            <a:endParaRPr lang="ru-RU" dirty="0"/>
          </a:p>
        </p:txBody>
      </p:sp>
      <p:pic>
        <p:nvPicPr>
          <p:cNvPr id="6146" name="Picture 2" descr="http://examples.oreilly.com/9780596153755-files/mkel_01/mkel_01_4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776" y="915566"/>
            <a:ext cx="5627879" cy="3744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26263758"/>
      </p:ext>
    </p:extLst>
  </p:cSld>
  <p:clrMapOvr>
    <a:masterClrMapping/>
  </p:clrMapOvr>
</p:sld>
</file>

<file path=ppt/theme/theme1.xml><?xml version="1.0" encoding="utf-8"?>
<a:theme xmlns:a="http://schemas.openxmlformats.org/drawingml/2006/main" name="24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241</Template>
  <TotalTime>112</TotalTime>
  <Words>47</Words>
  <Application>Microsoft Office PowerPoint</Application>
  <PresentationFormat>Экран (16:9)</PresentationFormat>
  <Paragraphs>12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241</vt:lpstr>
      <vt:lpstr>НАША ПЕРВАЯ СХЕМА</vt:lpstr>
      <vt:lpstr>Резистор</vt:lpstr>
      <vt:lpstr>Маркировка</vt:lpstr>
      <vt:lpstr>Презентация PowerPoint</vt:lpstr>
      <vt:lpstr>Как правильно пользоваться мультиметром</vt:lpstr>
      <vt:lpstr>Светодиод</vt:lpstr>
      <vt:lpstr>Сборка схемы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ПРОБУЕМ НАПРЯЖЕНИЕ НА ВКУС</dc:title>
  <dc:creator>Лилёк</dc:creator>
  <cp:lastModifiedBy>Лилёк</cp:lastModifiedBy>
  <cp:revision>11</cp:revision>
  <dcterms:created xsi:type="dcterms:W3CDTF">2015-12-26T21:30:32Z</dcterms:created>
  <dcterms:modified xsi:type="dcterms:W3CDTF">2015-12-26T23:28:54Z</dcterms:modified>
</cp:coreProperties>
</file>